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85" r:id="rId2"/>
    <p:sldId id="284" r:id="rId3"/>
    <p:sldId id="283" r:id="rId4"/>
    <p:sldId id="27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2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4C0AF-9B63-4CD9-92E2-CDB666A1F897}" type="datetimeFigureOut">
              <a:rPr lang="en-MY" smtClean="0"/>
              <a:t>4/9/2015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5CF24-CEC0-4892-890F-CEE3EAFFB27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20658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5CF24-CEC0-4892-890F-CEE3EAFFB276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26104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5CF24-CEC0-4892-890F-CEE3EAFFB276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61188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5CF24-CEC0-4892-890F-CEE3EAFFB276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80248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5CF24-CEC0-4892-890F-CEE3EAFFB276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78689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C6B32-5180-459D-9C18-72A2F03DB1A2}" type="datetimeFigureOut">
              <a:rPr lang="en-MY" smtClean="0"/>
              <a:pPr/>
              <a:t>4/9/2015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12F6-BFE2-4B90-B8D8-F427B882770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C6B32-5180-459D-9C18-72A2F03DB1A2}" type="datetimeFigureOut">
              <a:rPr lang="en-MY" smtClean="0"/>
              <a:pPr/>
              <a:t>4/9/2015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12F6-BFE2-4B90-B8D8-F427B882770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C6B32-5180-459D-9C18-72A2F03DB1A2}" type="datetimeFigureOut">
              <a:rPr lang="en-MY" smtClean="0"/>
              <a:pPr/>
              <a:t>4/9/2015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12F6-BFE2-4B90-B8D8-F427B882770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C6B32-5180-459D-9C18-72A2F03DB1A2}" type="datetimeFigureOut">
              <a:rPr lang="en-MY" smtClean="0"/>
              <a:pPr/>
              <a:t>4/9/2015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12F6-BFE2-4B90-B8D8-F427B882770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C6B32-5180-459D-9C18-72A2F03DB1A2}" type="datetimeFigureOut">
              <a:rPr lang="en-MY" smtClean="0"/>
              <a:pPr/>
              <a:t>4/9/2015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12F6-BFE2-4B90-B8D8-F427B882770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C6B32-5180-459D-9C18-72A2F03DB1A2}" type="datetimeFigureOut">
              <a:rPr lang="en-MY" smtClean="0"/>
              <a:pPr/>
              <a:t>4/9/2015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12F6-BFE2-4B90-B8D8-F427B882770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C6B32-5180-459D-9C18-72A2F03DB1A2}" type="datetimeFigureOut">
              <a:rPr lang="en-MY" smtClean="0"/>
              <a:pPr/>
              <a:t>4/9/2015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12F6-BFE2-4B90-B8D8-F427B882770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C6B32-5180-459D-9C18-72A2F03DB1A2}" type="datetimeFigureOut">
              <a:rPr lang="en-MY" smtClean="0"/>
              <a:pPr/>
              <a:t>4/9/2015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12F6-BFE2-4B90-B8D8-F427B882770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C6B32-5180-459D-9C18-72A2F03DB1A2}" type="datetimeFigureOut">
              <a:rPr lang="en-MY" smtClean="0"/>
              <a:pPr/>
              <a:t>4/9/2015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12F6-BFE2-4B90-B8D8-F427B882770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C6B32-5180-459D-9C18-72A2F03DB1A2}" type="datetimeFigureOut">
              <a:rPr lang="en-MY" smtClean="0"/>
              <a:pPr/>
              <a:t>4/9/2015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12F6-BFE2-4B90-B8D8-F427B882770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C6B32-5180-459D-9C18-72A2F03DB1A2}" type="datetimeFigureOut">
              <a:rPr lang="en-MY" smtClean="0"/>
              <a:pPr/>
              <a:t>4/9/2015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12F6-BFE2-4B90-B8D8-F427B882770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EEC6B32-5180-459D-9C18-72A2F03DB1A2}" type="datetimeFigureOut">
              <a:rPr lang="en-MY" smtClean="0"/>
              <a:pPr/>
              <a:t>4/9/2015</a:t>
            </a:fld>
            <a:endParaRPr lang="en-MY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endParaRPr lang="en-MY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C31312F6-BFE2-4B90-B8D8-F427B8827706}" type="slidenum">
              <a:rPr lang="en-MY" smtClean="0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2" t="14699" r="19658" b="30517"/>
          <a:stretch/>
        </p:blipFill>
        <p:spPr bwMode="auto">
          <a:xfrm>
            <a:off x="0" y="1290236"/>
            <a:ext cx="9181131" cy="455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1520" y="6021288"/>
            <a:ext cx="100811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" y="0"/>
            <a:ext cx="9144000" cy="1290236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lvl="0" algn="ctr"/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/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TO </a:t>
            </a:r>
            <a:r>
              <a:rPr lang="en-US" sz="4000" b="1" kern="0" dirty="0">
                <a:solidFill>
                  <a:prstClr val="white"/>
                </a:solidFill>
                <a:latin typeface="Calibri"/>
              </a:rPr>
              <a:t>FIND </a:t>
            </a:r>
            <a:endParaRPr lang="en-US" sz="4000" b="1" kern="0" dirty="0" smtClean="0">
              <a:solidFill>
                <a:prstClr val="white"/>
              </a:solidFill>
              <a:latin typeface="Calibri"/>
            </a:endParaRPr>
          </a:p>
          <a:p>
            <a:pPr lvl="0" algn="ctr"/>
            <a:r>
              <a:rPr lang="en-US" sz="4000" b="1" kern="0" dirty="0" smtClean="0">
                <a:solidFill>
                  <a:prstClr val="white"/>
                </a:solidFill>
                <a:latin typeface="Calibri"/>
              </a:rPr>
              <a:t>RESEARCH PROJECT PAPER </a:t>
            </a:r>
            <a: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AU" sz="4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0" t="36880" r="19383" b="53008"/>
          <a:stretch/>
        </p:blipFill>
        <p:spPr bwMode="auto">
          <a:xfrm>
            <a:off x="0" y="5430834"/>
            <a:ext cx="9181131" cy="142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1691680" y="4725144"/>
            <a:ext cx="1656184" cy="1008112"/>
          </a:xfrm>
          <a:prstGeom prst="wedgeRoundRectCallout">
            <a:avLst>
              <a:gd name="adj1" fmla="val -91333"/>
              <a:gd name="adj2" fmla="val 78297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Click here to begin</a:t>
            </a:r>
            <a:endParaRPr lang="en-MY" b="1" dirty="0"/>
          </a:p>
        </p:txBody>
      </p:sp>
    </p:spTree>
    <p:extLst>
      <p:ext uri="{BB962C8B-B14F-4D97-AF65-F5344CB8AC3E}">
        <p14:creationId xmlns:p14="http://schemas.microsoft.com/office/powerpoint/2010/main" val="77117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3" t="8586" r="19445" b="10299"/>
          <a:stretch/>
        </p:blipFill>
        <p:spPr bwMode="auto">
          <a:xfrm>
            <a:off x="2411760" y="1134717"/>
            <a:ext cx="6732240" cy="573325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2717" y="2596230"/>
            <a:ext cx="242829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1400" dirty="0">
                <a:latin typeface="Calibri" panose="020F0502020204030204" pitchFamily="34" charset="0"/>
              </a:rPr>
              <a:t>Type search term in the </a:t>
            </a:r>
            <a:r>
              <a:rPr lang="en-US" sz="1400" dirty="0" smtClean="0">
                <a:latin typeface="Calibri" panose="020F0502020204030204" pitchFamily="34" charset="0"/>
              </a:rPr>
              <a:t>  browse box   </a:t>
            </a:r>
          </a:p>
          <a:p>
            <a:pPr algn="just"/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smtClean="0">
                <a:latin typeface="Calibri" panose="020F0502020204030204" pitchFamily="34" charset="0"/>
              </a:rPr>
              <a:t>        </a:t>
            </a:r>
            <a:r>
              <a:rPr lang="en-US" sz="1400" dirty="0" err="1" smtClean="0">
                <a:latin typeface="Calibri" panose="020F0502020204030204" pitchFamily="34" charset="0"/>
              </a:rPr>
              <a:t>e.g</a:t>
            </a:r>
            <a:r>
              <a:rPr lang="en-US" sz="1400" dirty="0" smtClean="0">
                <a:latin typeface="Calibri" panose="020F0502020204030204" pitchFamily="34" charset="0"/>
              </a:rPr>
              <a:t>  </a:t>
            </a:r>
            <a:r>
              <a:rPr lang="en-US" sz="1400" b="1" dirty="0" smtClean="0">
                <a:latin typeface="Calibri" panose="020F0502020204030204" pitchFamily="34" charset="0"/>
              </a:rPr>
              <a:t>“teacher education”</a:t>
            </a:r>
          </a:p>
          <a:p>
            <a:pPr marL="342900" indent="-342900" algn="just"/>
            <a:endParaRPr lang="en-US" sz="1400" dirty="0" smtClean="0">
              <a:latin typeface="Calibri" panose="020F0502020204030204" pitchFamily="34" charset="0"/>
            </a:endParaRPr>
          </a:p>
          <a:p>
            <a:pPr marL="342900" indent="-342900" algn="just"/>
            <a:r>
              <a:rPr lang="en-US" sz="1400" dirty="0" smtClean="0">
                <a:latin typeface="Calibri" panose="020F0502020204030204" pitchFamily="34" charset="0"/>
              </a:rPr>
              <a:t>2.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Click 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Search </a:t>
            </a:r>
            <a:endParaRPr lang="en-US" sz="14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just"/>
            <a:endParaRPr lang="en-US" sz="1400" dirty="0" smtClean="0">
              <a:latin typeface="Calibri" panose="020F0502020204030204" pitchFamily="34" charset="0"/>
            </a:endParaRPr>
          </a:p>
          <a:p>
            <a:pPr marL="342900" lvl="0" indent="-342900" algn="just"/>
            <a:r>
              <a:rPr lang="en-US" sz="1400" dirty="0" smtClean="0">
                <a:latin typeface="Calibri" panose="020F0502020204030204" pitchFamily="34" charset="0"/>
              </a:rPr>
              <a:t>3. 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From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the left panel, 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users may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select  by 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Location :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e.g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“Special – Project </a:t>
            </a:r>
            <a:r>
              <a:rPr lang="en-US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Paper”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just"/>
            <a:endParaRPr lang="en-US" sz="1400" b="1" dirty="0" smtClean="0">
              <a:latin typeface="Calibri" panose="020F0502020204030204" pitchFamily="34" charset="0"/>
            </a:endParaRPr>
          </a:p>
          <a:p>
            <a:pPr marL="342900" indent="-342900" algn="just"/>
            <a:endParaRPr lang="en-US" sz="1400" dirty="0" smtClean="0">
              <a:latin typeface="Calibri" panose="020F0502020204030204" pitchFamily="34" charset="0"/>
            </a:endParaRPr>
          </a:p>
          <a:p>
            <a:pPr marL="342900" indent="-342900" algn="just"/>
            <a:endParaRPr lang="en-MY" sz="1400" dirty="0">
              <a:latin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460266" y="5157192"/>
            <a:ext cx="1260288" cy="4157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468824" y="2188048"/>
            <a:ext cx="510648" cy="421400"/>
          </a:xfrm>
          <a:prstGeom prst="wedgeRoundRectCallout">
            <a:avLst>
              <a:gd name="adj1" fmla="val 128235"/>
              <a:gd name="adj2" fmla="val -6867"/>
              <a:gd name="adj3" fmla="val 16667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/>
              <a:t>1</a:t>
            </a:r>
            <a:endParaRPr lang="en-MY" sz="1200" b="1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7543506" y="2391007"/>
            <a:ext cx="428628" cy="410446"/>
          </a:xfrm>
          <a:prstGeom prst="wedgeRoundRectCallout">
            <a:avLst>
              <a:gd name="adj1" fmla="val -118859"/>
              <a:gd name="adj2" fmla="val -47150"/>
              <a:gd name="adj3" fmla="val 16667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1200" b="1" dirty="0" smtClean="0"/>
              <a:t>2</a:t>
            </a:r>
            <a:endParaRPr lang="en-MY" sz="1200" b="1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3878060" y="3130167"/>
            <a:ext cx="549923" cy="410446"/>
          </a:xfrm>
          <a:prstGeom prst="wedgeRoundRectCallout">
            <a:avLst>
              <a:gd name="adj1" fmla="val -96489"/>
              <a:gd name="adj2" fmla="val -51161"/>
              <a:gd name="adj3" fmla="val 16667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1200" b="1" dirty="0" smtClean="0"/>
              <a:t>3</a:t>
            </a:r>
            <a:endParaRPr lang="en-MY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1" y="0"/>
            <a:ext cx="9144000" cy="1124744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lvl="0" algn="ctr"/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/>
            <a:r>
              <a:rPr lang="en-US" sz="4000" b="1" kern="0" dirty="0" smtClean="0">
                <a:solidFill>
                  <a:prstClr val="white"/>
                </a:solidFill>
                <a:latin typeface="Calibri"/>
              </a:rPr>
              <a:t>RESEARCH PROJECT PAPER </a:t>
            </a:r>
            <a: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AU" sz="4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304" y="1324125"/>
            <a:ext cx="2232248" cy="738664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Let’s try the following term:</a:t>
            </a:r>
          </a:p>
          <a:p>
            <a:pPr algn="ctr"/>
            <a:r>
              <a:rPr lang="en-AU" sz="1400" b="1" dirty="0" smtClean="0">
                <a:solidFill>
                  <a:schemeClr val="tx1"/>
                </a:solidFill>
              </a:rPr>
              <a:t>Teacher education.</a:t>
            </a:r>
            <a:endParaRPr lang="en-US" sz="14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67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411760" y="1260589"/>
            <a:ext cx="2952328" cy="5122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4" t="8195" r="19516" b="13329"/>
          <a:stretch/>
        </p:blipFill>
        <p:spPr bwMode="auto">
          <a:xfrm>
            <a:off x="2173957" y="1178521"/>
            <a:ext cx="6948264" cy="567947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3275856" y="2499765"/>
            <a:ext cx="3024336" cy="5040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9144000" cy="1124744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lvl="0" algn="ctr"/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/>
            <a:r>
              <a:rPr lang="en-US" sz="4000" b="1" kern="0" dirty="0" smtClean="0">
                <a:solidFill>
                  <a:prstClr val="white"/>
                </a:solidFill>
                <a:latin typeface="Calibri"/>
              </a:rPr>
              <a:t>RESEARCH PROJECT PAPER </a:t>
            </a:r>
            <a: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AU" sz="4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2274739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4. Click  </a:t>
            </a:r>
            <a:r>
              <a:rPr lang="en-US" sz="1400" dirty="0"/>
              <a:t>on </a:t>
            </a:r>
            <a:r>
              <a:rPr lang="en-US" sz="1400" dirty="0" smtClean="0"/>
              <a:t>“</a:t>
            </a:r>
            <a:r>
              <a:rPr lang="en-US" sz="1400" b="1" dirty="0" smtClean="0"/>
              <a:t>Title”</a:t>
            </a:r>
            <a:r>
              <a:rPr lang="en-US" sz="1400" b="1" dirty="0" smtClean="0">
                <a:solidFill>
                  <a:schemeClr val="bg1"/>
                </a:solidFill>
              </a:rPr>
              <a:t>’</a:t>
            </a:r>
            <a:r>
              <a:rPr lang="en-US" sz="1400" dirty="0" smtClean="0"/>
              <a:t>  </a:t>
            </a:r>
            <a:r>
              <a:rPr lang="en-US" sz="1400" dirty="0"/>
              <a:t>for  information details</a:t>
            </a:r>
            <a:endParaRPr lang="en-MY" sz="1400" dirty="0"/>
          </a:p>
          <a:p>
            <a:endParaRPr lang="en-AU" sz="14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6732240" y="4725144"/>
            <a:ext cx="510648" cy="421400"/>
          </a:xfrm>
          <a:prstGeom prst="wedgeRoundRectCallout">
            <a:avLst>
              <a:gd name="adj1" fmla="val -104926"/>
              <a:gd name="adj2" fmla="val 74504"/>
              <a:gd name="adj3" fmla="val 16667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/>
              <a:t>4</a:t>
            </a:r>
            <a:endParaRPr lang="en-MY" sz="1200" b="1" dirty="0"/>
          </a:p>
        </p:txBody>
      </p:sp>
      <p:sp>
        <p:nvSpPr>
          <p:cNvPr id="13" name="Rectangle 12"/>
          <p:cNvSpPr/>
          <p:nvPr/>
        </p:nvSpPr>
        <p:spPr>
          <a:xfrm>
            <a:off x="29481" y="1263878"/>
            <a:ext cx="2028254" cy="307777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68288" indent="-268288" algn="ctr"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RESULT PAGE</a:t>
            </a:r>
          </a:p>
        </p:txBody>
      </p:sp>
    </p:spTree>
    <p:extLst>
      <p:ext uri="{BB962C8B-B14F-4D97-AF65-F5344CB8AC3E}">
        <p14:creationId xmlns:p14="http://schemas.microsoft.com/office/powerpoint/2010/main" val="335148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381000" y="1011280"/>
            <a:ext cx="838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en-US" sz="2000">
                <a:latin typeface="Arial" pitchFamily="34" charset="0"/>
              </a:rPr>
              <a:t>   </a:t>
            </a:r>
            <a:endParaRPr lang="en-US" b="1">
              <a:latin typeface="Arial" pitchFamily="3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183229" y="1772816"/>
            <a:ext cx="237626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  <a:p>
            <a:r>
              <a:rPr lang="en-US" sz="1600" b="1" dirty="0" smtClean="0">
                <a:latin typeface="Calibri" panose="020F0502020204030204" pitchFamily="34" charset="0"/>
              </a:rPr>
              <a:t>Location: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MY" sz="1600" dirty="0">
                <a:latin typeface="Calibri" panose="020F0502020204030204" pitchFamily="34" charset="0"/>
              </a:rPr>
              <a:t>Indicate the </a:t>
            </a:r>
            <a:r>
              <a:rPr lang="en-MY" sz="1600" dirty="0" smtClean="0">
                <a:latin typeface="Calibri" panose="020F0502020204030204" pitchFamily="34" charset="0"/>
              </a:rPr>
              <a:t>location </a:t>
            </a:r>
            <a:r>
              <a:rPr lang="en-MY" sz="1600" dirty="0">
                <a:latin typeface="Calibri" panose="020F0502020204030204" pitchFamily="34" charset="0"/>
              </a:rPr>
              <a:t>of </a:t>
            </a:r>
            <a:r>
              <a:rPr lang="en-MY" sz="1600" dirty="0" smtClean="0">
                <a:latin typeface="Calibri" panose="020F0502020204030204" pitchFamily="34" charset="0"/>
              </a:rPr>
              <a:t>item </a:t>
            </a:r>
          </a:p>
          <a:p>
            <a:endParaRPr lang="en-US" sz="1600" dirty="0">
              <a:latin typeface="Calibri" panose="020F0502020204030204" pitchFamily="34" charset="0"/>
            </a:endParaRPr>
          </a:p>
          <a:p>
            <a:pPr marL="400050" indent="-400050"/>
            <a:r>
              <a:rPr lang="en-US" sz="1600" b="1" dirty="0">
                <a:latin typeface="Calibri" panose="020F0502020204030204" pitchFamily="34" charset="0"/>
              </a:rPr>
              <a:t>Call number: </a:t>
            </a:r>
            <a:r>
              <a:rPr lang="en-US" sz="1600" dirty="0">
                <a:latin typeface="Calibri" panose="020F0502020204030204" pitchFamily="34" charset="0"/>
              </a:rPr>
              <a:t>to locate the</a:t>
            </a:r>
          </a:p>
          <a:p>
            <a:pPr marL="400050" indent="-400050"/>
            <a:r>
              <a:rPr lang="en-US" sz="1600" dirty="0">
                <a:latin typeface="Calibri" panose="020F0502020204030204" pitchFamily="34" charset="0"/>
              </a:rPr>
              <a:t>material on the </a:t>
            </a:r>
            <a:r>
              <a:rPr lang="en-US" sz="1600" dirty="0" smtClean="0">
                <a:latin typeface="Calibri" panose="020F0502020204030204" pitchFamily="34" charset="0"/>
              </a:rPr>
              <a:t>shelf</a:t>
            </a:r>
          </a:p>
          <a:p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b="1" dirty="0" smtClean="0">
                <a:latin typeface="Calibri" panose="020F0502020204030204" pitchFamily="34" charset="0"/>
              </a:rPr>
              <a:t>Status: </a:t>
            </a:r>
            <a:r>
              <a:rPr lang="en-US" sz="1600" dirty="0">
                <a:latin typeface="Calibri" panose="020F0502020204030204" pitchFamily="34" charset="0"/>
              </a:rPr>
              <a:t>to indicate either the material is available or on loan or other status</a:t>
            </a:r>
            <a:endParaRPr lang="en-MY" sz="1600" dirty="0">
              <a:latin typeface="Calibri" panose="020F0502020204030204" pitchFamily="34" charset="0"/>
            </a:endParaRPr>
          </a:p>
          <a:p>
            <a:endParaRPr lang="en-MY" sz="1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9" t="16287" r="28005" b="6624"/>
          <a:stretch/>
        </p:blipFill>
        <p:spPr bwMode="auto">
          <a:xfrm>
            <a:off x="2627851" y="1187449"/>
            <a:ext cx="6480855" cy="526059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699927" y="5948112"/>
            <a:ext cx="1584041" cy="577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959" y="1268760"/>
            <a:ext cx="2388294" cy="64633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268288" lvl="0" indent="-268288" algn="ctr"/>
            <a:r>
              <a:rPr lang="en-US" b="1" kern="0" dirty="0">
                <a:solidFill>
                  <a:prstClr val="black"/>
                </a:solidFill>
                <a:latin typeface="Calibri"/>
              </a:rPr>
              <a:t>Item Full Record </a:t>
            </a:r>
          </a:p>
          <a:p>
            <a:pPr marL="268288" lvl="0" indent="-268288" algn="ctr"/>
            <a:r>
              <a:rPr lang="en-US" b="1" kern="0" dirty="0">
                <a:solidFill>
                  <a:prstClr val="black"/>
                </a:solidFill>
                <a:latin typeface="Calibri"/>
              </a:rPr>
              <a:t>     Interface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" y="0"/>
            <a:ext cx="9144000" cy="1124744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lvl="0" algn="ctr"/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/>
            <a:r>
              <a:rPr lang="en-US" sz="4000" b="1" kern="0" dirty="0" smtClean="0">
                <a:solidFill>
                  <a:prstClr val="white"/>
                </a:solidFill>
                <a:latin typeface="Calibri"/>
              </a:rPr>
              <a:t>RESEARCH PROJECT PAPER </a:t>
            </a:r>
            <a: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AU" sz="4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5962149"/>
            <a:ext cx="927585" cy="577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76256" y="5968808"/>
            <a:ext cx="783569" cy="577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1490</Template>
  <TotalTime>1375</TotalTime>
  <Words>123</Words>
  <Application>Microsoft Office PowerPoint</Application>
  <PresentationFormat>On-screen Show (4:3)</PresentationFormat>
  <Paragraphs>39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Diseño predeterminado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Type you Matric number in the Patron Barcode box (e.g. GS12700/A02912)  2. Type your identification card number/passport number in the Password box e.g.830723035253/A1234346)   3. Click submit button and patron record will shown</dc:title>
  <dc:creator>KHAIRIL</dc:creator>
  <cp:lastModifiedBy>upm</cp:lastModifiedBy>
  <cp:revision>140</cp:revision>
  <dcterms:created xsi:type="dcterms:W3CDTF">2013-05-02T00:48:39Z</dcterms:created>
  <dcterms:modified xsi:type="dcterms:W3CDTF">2015-09-04T03:02:18Z</dcterms:modified>
</cp:coreProperties>
</file>